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5" r:id="rId5"/>
    <p:sldId id="336" r:id="rId6"/>
    <p:sldId id="339" r:id="rId7"/>
    <p:sldId id="340" r:id="rId8"/>
    <p:sldId id="348" r:id="rId9"/>
    <p:sldId id="349" r:id="rId10"/>
    <p:sldId id="350" r:id="rId11"/>
    <p:sldId id="351" r:id="rId12"/>
    <p:sldId id="352" r:id="rId13"/>
    <p:sldId id="353" r:id="rId14"/>
    <p:sldId id="341" r:id="rId15"/>
    <p:sldId id="347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>
        <p:scale>
          <a:sx n="72" d="100"/>
          <a:sy n="72" d="100"/>
        </p:scale>
        <p:origin x="1104" y="19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3D2E275-B3B1-4A98-9807-BF2BEB2849A0}" type="datetime1">
              <a:rPr lang="de-DE" smtClean="0"/>
              <a:t>10.06.2025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9E9D563E-BCB2-465B-8A3C-AC86CE64F69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69EE9FE-C7F7-4791-B5A9-5EF1007D921C}" type="datetime1">
              <a:rPr lang="de-DE" smtClean="0"/>
              <a:pPr/>
              <a:t>10.06.2025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B990660-4B7D-4C11-96DB-B19FFA8CA93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de-DE" sz="4000" b="1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en-GB"/>
              <a:t>Click icon to add picture</a:t>
            </a:r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en-GB"/>
              <a:t>Click icon to add picture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de-DE" sz="2800"/>
            </a:lvl1pPr>
            <a:lvl2pPr marL="457200" indent="0">
              <a:buNone/>
              <a:defRPr lang="de-DE" sz="2400"/>
            </a:lvl2pPr>
            <a:lvl3pPr marL="914400" indent="0">
              <a:buNone/>
              <a:defRPr lang="de-DE" sz="2000"/>
            </a:lvl3pPr>
            <a:lvl4pPr marL="1371600" indent="0">
              <a:buNone/>
              <a:defRPr lang="de-DE" sz="1800"/>
            </a:lvl4pPr>
            <a:lvl5pPr marL="1828800" indent="0">
              <a:buNone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675" name="Textplatzhalt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de-DE" sz="2800"/>
            </a:lvl1pPr>
            <a:lvl2pPr marL="457200" indent="0">
              <a:lnSpc>
                <a:spcPts val="2400"/>
              </a:lnSpc>
              <a:buNone/>
              <a:defRPr lang="de-DE" sz="2000"/>
            </a:lvl2pPr>
            <a:lvl3pPr marL="914400" indent="0">
              <a:lnSpc>
                <a:spcPts val="2400"/>
              </a:lnSpc>
              <a:buNone/>
              <a:defRPr lang="de-DE" sz="2000"/>
            </a:lvl3pPr>
            <a:lvl4pPr marL="1371600" indent="0">
              <a:lnSpc>
                <a:spcPts val="2400"/>
              </a:lnSpc>
              <a:buNone/>
              <a:defRPr lang="de-DE" sz="2000"/>
            </a:lvl4pPr>
            <a:lvl5pPr marL="1828800" indent="0">
              <a:lnSpc>
                <a:spcPts val="2400"/>
              </a:lnSpc>
              <a:buNone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pic>
        <p:nvPicPr>
          <p:cNvPr id="7" name="Grafik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  <a:lvl6pPr marL="1600200">
              <a:defRPr lang="de-DE"/>
            </a:lvl6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4" rtl="0"/>
            <a:r>
              <a:rPr lang="de-DE"/>
              <a:t>Vierte Ebene</a:t>
            </a:r>
          </a:p>
          <a:p>
            <a:pPr lvl="5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en-GB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de-DE"/>
            </a:lvl1pPr>
            <a:lvl2pPr>
              <a:spcBef>
                <a:spcPts val="0"/>
              </a:spcBef>
              <a:spcAft>
                <a:spcPts val="600"/>
              </a:spcAft>
              <a:defRPr lang="de-DE"/>
            </a:lvl2pPr>
            <a:lvl3pPr>
              <a:spcBef>
                <a:spcPts val="0"/>
              </a:spcBef>
              <a:spcAft>
                <a:spcPts val="600"/>
              </a:spcAft>
              <a:defRPr lang="de-DE"/>
            </a:lvl3pPr>
            <a:lvl4pPr>
              <a:spcBef>
                <a:spcPts val="0"/>
              </a:spcBef>
              <a:spcAft>
                <a:spcPts val="600"/>
              </a:spcAft>
              <a:defRPr lang="de-DE" sz="2000"/>
            </a:lvl4pPr>
            <a:lvl5pPr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en-US" dirty="0"/>
              <a:t>M</a:t>
            </a:r>
            <a:r>
              <a:rPr lang="de-DE" dirty="0"/>
              <a:t>OVIE MANAGEMENT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EB41C-A899-2581-E229-7269B5E83E53}"/>
              </a:ext>
            </a:extLst>
          </p:cNvPr>
          <p:cNvSpPr txBox="1"/>
          <p:nvPr/>
        </p:nvSpPr>
        <p:spPr>
          <a:xfrm>
            <a:off x="6194324" y="4336026"/>
            <a:ext cx="331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5CDFB-DB65-A51C-EBA5-111D8152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A55B-DD4E-387B-E56D-C0E17B56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-378587"/>
            <a:ext cx="6172200" cy="1249680"/>
          </a:xfrm>
        </p:spPr>
        <p:txBody>
          <a:bodyPr/>
          <a:lstStyle/>
          <a:p>
            <a:r>
              <a:rPr lang="en-US" dirty="0"/>
              <a:t>SCREEN SHOTS: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153C-4989-84A9-BA84-74AB6B8C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10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2787C-D42B-9C33-8C2D-CC8E0745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1938" y="1302026"/>
            <a:ext cx="9353887" cy="4566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AB524-CEF4-B795-28F4-2D2CDF3AD043}"/>
              </a:ext>
            </a:extLst>
          </p:cNvPr>
          <p:cNvSpPr txBox="1"/>
          <p:nvPr/>
        </p:nvSpPr>
        <p:spPr>
          <a:xfrm>
            <a:off x="7349389" y="277230"/>
            <a:ext cx="314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VIEWER DASHBOARD:</a:t>
            </a:r>
            <a:br>
              <a:rPr lang="en-US" dirty="0"/>
            </a:br>
            <a:r>
              <a:rPr lang="en-US" dirty="0"/>
              <a:t>STREAMING PLATFORMS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2E158E-A68E-5D81-C4AA-828D40D3B3D7}"/>
              </a:ext>
            </a:extLst>
          </p:cNvPr>
          <p:cNvSpPr/>
          <p:nvPr/>
        </p:nvSpPr>
        <p:spPr>
          <a:xfrm>
            <a:off x="7036904" y="0"/>
            <a:ext cx="3359426" cy="116065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4C950BA8-9569-1570-C548-871AD78DE639}"/>
              </a:ext>
            </a:extLst>
          </p:cNvPr>
          <p:cNvSpPr/>
          <p:nvPr/>
        </p:nvSpPr>
        <p:spPr>
          <a:xfrm rot="4639330">
            <a:off x="9588626" y="169800"/>
            <a:ext cx="1868258" cy="2406148"/>
          </a:xfrm>
          <a:prstGeom prst="circular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56518-182F-6E9E-F865-2875E4295679}"/>
              </a:ext>
            </a:extLst>
          </p:cNvPr>
          <p:cNvSpPr/>
          <p:nvPr/>
        </p:nvSpPr>
        <p:spPr>
          <a:xfrm>
            <a:off x="0" y="2548266"/>
            <a:ext cx="380010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RECOMMENDATIONS BASED ON USER ACTIVITY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62A6C8-D70F-23FD-AED0-21949A0DDA8D}"/>
              </a:ext>
            </a:extLst>
          </p:cNvPr>
          <p:cNvSpPr/>
          <p:nvPr/>
        </p:nvSpPr>
        <p:spPr>
          <a:xfrm>
            <a:off x="8207502" y="3892588"/>
            <a:ext cx="3800102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ALREADY BOOKED CINEMA and STREAMING SUBSCRIPTIONS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48EEB2A-79E4-2F1C-12F3-6FF90F0F1B86}"/>
              </a:ext>
            </a:extLst>
          </p:cNvPr>
          <p:cNvCxnSpPr>
            <a:cxnSpLocks/>
          </p:cNvCxnSpPr>
          <p:nvPr/>
        </p:nvCxnSpPr>
        <p:spPr>
          <a:xfrm>
            <a:off x="1900051" y="3892588"/>
            <a:ext cx="800619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B7AD770-8442-F07E-7641-954C7CB262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07503" y="4412511"/>
            <a:ext cx="712269" cy="47846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3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de-DE"/>
            </a:defPPr>
          </a:lstStyle>
          <a:p>
            <a:r>
              <a:rPr lang="de-DE" dirty="0"/>
              <a:t>Team </a:t>
            </a:r>
            <a:r>
              <a:rPr lang="de-DE" dirty="0" err="1"/>
              <a:t>Contribution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 fontScale="92500" lnSpcReduction="20000"/>
          </a:bodyPr>
          <a:lstStyle>
            <a:defPPr>
              <a:defRPr lang="de-DE"/>
            </a:defPPr>
          </a:lstStyle>
          <a:p>
            <a:pPr marL="457200" indent="-457200">
              <a:buFont typeface="+mj-lt"/>
              <a:buAutoNum type="arabicPeriod"/>
            </a:pPr>
            <a:r>
              <a:rPr lang="en-US" b="1" dirty="0"/>
              <a:t>Hamza (Backend &amp; Database)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Built the MySQL database schema.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Helped with Relations and Normalization between tables.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Worked on Logic and PHP coding.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r>
              <a:rPr lang="en-US" b="1" dirty="0"/>
              <a:t>2. Farwa (Frontend &amp; UI/UX)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Worked on Logic and PHP coding.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Styled the UI using Tailwind CSS.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Worked on making presentation.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6"/>
            <a:ext cx="5122595" cy="2901848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en-US" sz="1800" b="1" dirty="0"/>
              <a:t>3. Ayesha (Functionality &amp; Optimization)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Worked on Logic and PHP coding.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Used HTML and CSS for interactive User Interface.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/>
              <a:t>Helped with Documentation.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 rtl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de-DE"/>
            </a:defPPr>
          </a:lstStyle>
          <a:p>
            <a:pPr marL="0" indent="0">
              <a:buNone/>
            </a:pPr>
            <a:r>
              <a:rPr lang="en-US" dirty="0"/>
              <a:t>Our Movie Management System is a comprehensive platform designed to efficiently </a:t>
            </a:r>
            <a:r>
              <a:rPr lang="en-US" b="1" i="1" dirty="0"/>
              <a:t>organize, track, and manage movie data</a:t>
            </a:r>
            <a:r>
              <a:rPr lang="en-US" dirty="0"/>
              <a:t>. It offers features like movie cataloging, user reviews, and booking management for a seamless cinematic experience</a:t>
            </a:r>
          </a:p>
          <a:p>
            <a:r>
              <a:rPr lang="en-US" b="1" dirty="0"/>
              <a:t>Project: Movie Management System</a:t>
            </a:r>
          </a:p>
          <a:p>
            <a:pPr rtl="0"/>
            <a:r>
              <a:rPr lang="en-US" b="1" dirty="0"/>
              <a:t>Team: Hamza, Farwa, Ayesha</a:t>
            </a:r>
          </a:p>
          <a:p>
            <a:pPr rtl="0"/>
            <a:r>
              <a:rPr lang="en-US" b="1" dirty="0"/>
              <a:t>Course: Database Systems</a:t>
            </a:r>
          </a:p>
          <a:p>
            <a:pPr rtl="0"/>
            <a:r>
              <a:rPr lang="en-US" b="1" dirty="0"/>
              <a:t>Date: 11/06/25</a:t>
            </a:r>
            <a:endParaRPr lang="de-DE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r>
              <a:rPr lang="de-DE" dirty="0"/>
              <a:t>Motivation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226" y="1696647"/>
            <a:ext cx="9760225" cy="5088835"/>
          </a:xfrm>
        </p:spPr>
        <p:txBody>
          <a:bodyPr rtlCol="0">
            <a:normAutofit fontScale="85000" lnSpcReduction="10000"/>
          </a:bodyPr>
          <a:lstStyle>
            <a:defPPr>
              <a:defRPr lang="de-DE"/>
            </a:defPPr>
          </a:lstStyle>
          <a:p>
            <a:r>
              <a:rPr lang="en-US" b="1" u="sng" dirty="0"/>
              <a:t>The User's Problem: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Finding local cinema showtimes is inconvenient.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Checking which service (Netflix, Prime, etc.) is streaming a movie requires visiting multiple apps.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There is no easy way to see all viewing options in one place.</a:t>
            </a:r>
          </a:p>
          <a:p>
            <a:r>
              <a:rPr lang="en-US" b="1" u="sng" dirty="0"/>
              <a:t>Our Solution: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a one-stop platform for all movie-related information.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Allow users to search for a movie and see both cinema and streaming availability instantly.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Develop a powerful admin panel for simple, centralized content management.</a:t>
            </a:r>
          </a:p>
          <a:p>
            <a:r>
              <a:rPr lang="en-US" b="1" u="sng" dirty="0"/>
              <a:t>Goal:</a:t>
            </a:r>
            <a:r>
              <a:rPr lang="en-US" u="sng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Simplify movie discovery and create an efficient admin panel.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92018"/>
            <a:ext cx="4615544" cy="1497434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de-DE" dirty="0"/>
              <a:t>Technology Stack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3479" y="2549012"/>
            <a:ext cx="5580586" cy="394556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514350" indent="-514350">
              <a:buFont typeface="Wingdings" panose="05000000000000000000" pitchFamily="2" charset="2"/>
              <a:buChar char="Ø"/>
            </a:pPr>
            <a:r>
              <a:rPr lang="de-DE" b="1" dirty="0"/>
              <a:t>Database:</a:t>
            </a:r>
            <a:r>
              <a:rPr lang="de-DE" dirty="0"/>
              <a:t> WAMP Server (MySQL)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de-DE" b="1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de-DE" b="1" dirty="0"/>
              <a:t>Backend:</a:t>
            </a:r>
            <a:r>
              <a:rPr lang="de-DE" dirty="0"/>
              <a:t> PHP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de-DE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de-DE" b="1" dirty="0"/>
              <a:t>Frontend:</a:t>
            </a:r>
            <a:r>
              <a:rPr lang="de-DE" dirty="0"/>
              <a:t> HTML, CSS, 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endParaRPr lang="de-DE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de-DE" b="1" dirty="0"/>
              <a:t>Framework:</a:t>
            </a:r>
            <a:r>
              <a:rPr lang="de-DE" dirty="0"/>
              <a:t> </a:t>
            </a:r>
            <a:r>
              <a:rPr lang="de-DE" dirty="0" err="1"/>
              <a:t>Tailwind</a:t>
            </a:r>
            <a:r>
              <a:rPr lang="de-DE" dirty="0"/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1BAC-56BB-8E2E-D27C-30A3D615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-378587"/>
            <a:ext cx="6172200" cy="1249680"/>
          </a:xfrm>
        </p:spPr>
        <p:txBody>
          <a:bodyPr/>
          <a:lstStyle/>
          <a:p>
            <a:r>
              <a:rPr lang="en-US" dirty="0"/>
              <a:t>SCREEN SHOTS: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37135-A934-79B1-2807-66E66B60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5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6D3A3-D1CD-D8EA-A2FE-93963BE5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5" y="1049899"/>
            <a:ext cx="9950123" cy="537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0195F-6EA4-F43E-C70F-E038E7D29497}"/>
              </a:ext>
            </a:extLst>
          </p:cNvPr>
          <p:cNvSpPr txBox="1"/>
          <p:nvPr/>
        </p:nvSpPr>
        <p:spPr>
          <a:xfrm>
            <a:off x="7692887" y="498004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 MY LOCAL ADMIN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04F1C7-F7AE-3057-7E33-9374A5015DE1}"/>
              </a:ext>
            </a:extLst>
          </p:cNvPr>
          <p:cNvSpPr/>
          <p:nvPr/>
        </p:nvSpPr>
        <p:spPr>
          <a:xfrm>
            <a:off x="7593496" y="246253"/>
            <a:ext cx="2802834" cy="914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5A6FEE84-6F7E-2896-A6A6-C248DECAE124}"/>
              </a:ext>
            </a:extLst>
          </p:cNvPr>
          <p:cNvSpPr/>
          <p:nvPr/>
        </p:nvSpPr>
        <p:spPr>
          <a:xfrm rot="4639330">
            <a:off x="9588626" y="169800"/>
            <a:ext cx="1868258" cy="2406148"/>
          </a:xfrm>
          <a:prstGeom prst="circular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3388A0-748F-08A7-B8BF-2C0AA0F0FEB2}"/>
              </a:ext>
            </a:extLst>
          </p:cNvPr>
          <p:cNvSpPr/>
          <p:nvPr/>
        </p:nvSpPr>
        <p:spPr>
          <a:xfrm>
            <a:off x="0" y="5597136"/>
            <a:ext cx="1190151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8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FULL DATABASE ALONG WITH TABLES</a:t>
            </a:r>
          </a:p>
        </p:txBody>
      </p:sp>
    </p:spTree>
    <p:extLst>
      <p:ext uri="{BB962C8B-B14F-4D97-AF65-F5344CB8AC3E}">
        <p14:creationId xmlns:p14="http://schemas.microsoft.com/office/powerpoint/2010/main" val="215142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59370-1B22-2366-E861-F2A83749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7951-A8AD-396B-24E4-7CA2F763C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-378587"/>
            <a:ext cx="6172200" cy="1249680"/>
          </a:xfrm>
        </p:spPr>
        <p:txBody>
          <a:bodyPr/>
          <a:lstStyle/>
          <a:p>
            <a:r>
              <a:rPr lang="en-US" dirty="0"/>
              <a:t>SCREEN SHOTS: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E55-6720-7C67-769E-9F5E919D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5CD8B-51D1-F698-581E-DA671248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55" y="1166502"/>
            <a:ext cx="9950123" cy="5146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D9081-1F6F-3106-8EE0-CD578C74D138}"/>
              </a:ext>
            </a:extLst>
          </p:cNvPr>
          <p:cNvSpPr txBox="1"/>
          <p:nvPr/>
        </p:nvSpPr>
        <p:spPr>
          <a:xfrm>
            <a:off x="8189844" y="498004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PAGE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BE9DFD-FDA7-2DCC-8B26-BD0AB5E5E3AC}"/>
              </a:ext>
            </a:extLst>
          </p:cNvPr>
          <p:cNvSpPr/>
          <p:nvPr/>
        </p:nvSpPr>
        <p:spPr>
          <a:xfrm>
            <a:off x="7593496" y="246253"/>
            <a:ext cx="2802834" cy="914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2CCFA4D7-4CAE-9E9F-E9F0-7F50F3C58B45}"/>
              </a:ext>
            </a:extLst>
          </p:cNvPr>
          <p:cNvSpPr/>
          <p:nvPr/>
        </p:nvSpPr>
        <p:spPr>
          <a:xfrm rot="4639330">
            <a:off x="9588626" y="169800"/>
            <a:ext cx="1868258" cy="2406148"/>
          </a:xfrm>
          <a:prstGeom prst="circular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CDF101-40B2-44BE-F99E-2ACE95599B3A}"/>
              </a:ext>
            </a:extLst>
          </p:cNvPr>
          <p:cNvSpPr/>
          <p:nvPr/>
        </p:nvSpPr>
        <p:spPr>
          <a:xfrm>
            <a:off x="911352" y="3587825"/>
            <a:ext cx="3800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BROWSE MOVIES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480A4-1711-EA98-EE86-DC6D9EB0CAC5}"/>
              </a:ext>
            </a:extLst>
          </p:cNvPr>
          <p:cNvSpPr/>
          <p:nvPr/>
        </p:nvSpPr>
        <p:spPr>
          <a:xfrm>
            <a:off x="3435477" y="5164494"/>
            <a:ext cx="3800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FIND CINEMAS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3AAA5-A8A1-5076-49DD-B5983C3A6691}"/>
              </a:ext>
            </a:extLst>
          </p:cNvPr>
          <p:cNvSpPr/>
          <p:nvPr/>
        </p:nvSpPr>
        <p:spPr>
          <a:xfrm>
            <a:off x="7219842" y="3832681"/>
            <a:ext cx="380010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 STREAMING PLATFORM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B543BA3-A44E-3D31-E405-42742739BEA7}"/>
              </a:ext>
            </a:extLst>
          </p:cNvPr>
          <p:cNvCxnSpPr>
            <a:cxnSpLocks/>
          </p:cNvCxnSpPr>
          <p:nvPr/>
        </p:nvCxnSpPr>
        <p:spPr>
          <a:xfrm>
            <a:off x="3435477" y="4111045"/>
            <a:ext cx="1174623" cy="27998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BFA3C70-6A01-9282-F7AB-468ABD562D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2927" y="4558405"/>
            <a:ext cx="624867" cy="587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600E19A-06EF-D0C6-B789-9B86ACC79C45}"/>
              </a:ext>
            </a:extLst>
          </p:cNvPr>
          <p:cNvCxnSpPr>
            <a:cxnSpLocks/>
          </p:cNvCxnSpPr>
          <p:nvPr/>
        </p:nvCxnSpPr>
        <p:spPr>
          <a:xfrm rot="10800000">
            <a:off x="6963981" y="4467228"/>
            <a:ext cx="1434779" cy="31956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FE235-AADD-F638-BA80-A351F3DF9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7BD4-6637-CC56-D404-389ED1F9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-378587"/>
            <a:ext cx="6172200" cy="1249680"/>
          </a:xfrm>
        </p:spPr>
        <p:txBody>
          <a:bodyPr/>
          <a:lstStyle/>
          <a:p>
            <a:r>
              <a:rPr lang="en-US" dirty="0"/>
              <a:t>SCREEN SHOTS: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EDF80-8C93-3036-9B68-1EE564BD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57331-11BA-1140-BBDD-0AA92F2F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3353" y="1166502"/>
            <a:ext cx="9491327" cy="5146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53A57B-AC8F-FB76-001D-DB59630ABE99}"/>
              </a:ext>
            </a:extLst>
          </p:cNvPr>
          <p:cNvSpPr txBox="1"/>
          <p:nvPr/>
        </p:nvSpPr>
        <p:spPr>
          <a:xfrm>
            <a:off x="7732644" y="518787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REGISTERATION PAGE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7047D0-EDA1-8428-E22E-BBE3B5945064}"/>
              </a:ext>
            </a:extLst>
          </p:cNvPr>
          <p:cNvSpPr/>
          <p:nvPr/>
        </p:nvSpPr>
        <p:spPr>
          <a:xfrm>
            <a:off x="7593496" y="246253"/>
            <a:ext cx="2802834" cy="914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EEEAA02D-35A8-4A56-ADC4-3E971D60AA76}"/>
              </a:ext>
            </a:extLst>
          </p:cNvPr>
          <p:cNvSpPr/>
          <p:nvPr/>
        </p:nvSpPr>
        <p:spPr>
          <a:xfrm rot="4639330">
            <a:off x="9588626" y="169800"/>
            <a:ext cx="1868258" cy="2406148"/>
          </a:xfrm>
          <a:prstGeom prst="circular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97DA0263-7FDF-1B7D-A43C-F19D34FA69E6}"/>
              </a:ext>
            </a:extLst>
          </p:cNvPr>
          <p:cNvSpPr/>
          <p:nvPr/>
        </p:nvSpPr>
        <p:spPr>
          <a:xfrm rot="1113233">
            <a:off x="95435" y="2169348"/>
            <a:ext cx="2065314" cy="1936746"/>
          </a:xfrm>
          <a:prstGeom prst="teardrop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4C2D9-0B63-92F0-FECF-664DE3B18359}"/>
              </a:ext>
            </a:extLst>
          </p:cNvPr>
          <p:cNvSpPr txBox="1"/>
          <p:nvPr/>
        </p:nvSpPr>
        <p:spPr>
          <a:xfrm>
            <a:off x="451768" y="2418191"/>
            <a:ext cx="14511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REGISTER AS AN </a:t>
            </a:r>
            <a:r>
              <a:rPr lang="en-US" b="1" dirty="0"/>
              <a:t>ADMIN</a:t>
            </a:r>
            <a:r>
              <a:rPr lang="en-US" dirty="0"/>
              <a:t> OR </a:t>
            </a:r>
            <a:r>
              <a:rPr lang="en-US" b="1" dirty="0"/>
              <a:t>VIEWER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DCF65-DDE9-B93F-F894-38092918028C}"/>
              </a:ext>
            </a:extLst>
          </p:cNvPr>
          <p:cNvSpPr/>
          <p:nvPr/>
        </p:nvSpPr>
        <p:spPr>
          <a:xfrm>
            <a:off x="6331077" y="4168813"/>
            <a:ext cx="3800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LOG IN OPTION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B5FB267-8B07-1E1A-268D-B5626571F0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31080" y="4743450"/>
            <a:ext cx="1155571" cy="22860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96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9495-C3B6-BE1D-7263-6798CBDBB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1D36-6F60-0E03-C025-68F99D1D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-378587"/>
            <a:ext cx="6172200" cy="1249680"/>
          </a:xfrm>
        </p:spPr>
        <p:txBody>
          <a:bodyPr/>
          <a:lstStyle/>
          <a:p>
            <a:r>
              <a:rPr lang="en-US" dirty="0"/>
              <a:t>SCREEN SHOTS: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B2345-1B73-135A-14DE-9DA81D6C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8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D945F-B372-7A6E-5D2C-FD3D2651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083" y="1053549"/>
            <a:ext cx="10211597" cy="501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530A1-F5DA-EC01-9951-1E83A4C50011}"/>
              </a:ext>
            </a:extLst>
          </p:cNvPr>
          <p:cNvSpPr txBox="1"/>
          <p:nvPr/>
        </p:nvSpPr>
        <p:spPr>
          <a:xfrm>
            <a:off x="7732644" y="518787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DASHBOARD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CA2EA9-3514-D90D-E312-D7EFC4CD6910}"/>
              </a:ext>
            </a:extLst>
          </p:cNvPr>
          <p:cNvSpPr/>
          <p:nvPr/>
        </p:nvSpPr>
        <p:spPr>
          <a:xfrm>
            <a:off x="7593496" y="246253"/>
            <a:ext cx="2802834" cy="914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E45E6463-98C6-1133-374C-6C45C084E1AA}"/>
              </a:ext>
            </a:extLst>
          </p:cNvPr>
          <p:cNvSpPr/>
          <p:nvPr/>
        </p:nvSpPr>
        <p:spPr>
          <a:xfrm rot="4639330">
            <a:off x="9588626" y="169800"/>
            <a:ext cx="1868258" cy="2406148"/>
          </a:xfrm>
          <a:prstGeom prst="circular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B17A65-235E-1FF2-05DD-0E050E47DC11}"/>
              </a:ext>
            </a:extLst>
          </p:cNvPr>
          <p:cNvSpPr/>
          <p:nvPr/>
        </p:nvSpPr>
        <p:spPr>
          <a:xfrm>
            <a:off x="-166531" y="1678389"/>
            <a:ext cx="29859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ADD MOVIES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03D25-8AE5-AE57-A14D-C463BD45A334}"/>
              </a:ext>
            </a:extLst>
          </p:cNvPr>
          <p:cNvSpPr/>
          <p:nvPr/>
        </p:nvSpPr>
        <p:spPr>
          <a:xfrm>
            <a:off x="8207502" y="3892588"/>
            <a:ext cx="380010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EDIT </a:t>
            </a:r>
            <a:r>
              <a:rPr lang="en-GB" sz="28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or DELETE MOVIE</a:t>
            </a:r>
            <a:endParaRPr lang="en-GB" sz="2800" b="1" i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11DEE9F-7CF8-2C39-09D7-29EAFF6E0DF4}"/>
              </a:ext>
            </a:extLst>
          </p:cNvPr>
          <p:cNvCxnSpPr>
            <a:cxnSpLocks/>
          </p:cNvCxnSpPr>
          <p:nvPr/>
        </p:nvCxnSpPr>
        <p:spPr>
          <a:xfrm>
            <a:off x="1404659" y="2149135"/>
            <a:ext cx="1174623" cy="27998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D63A464-3FFA-AFE3-411F-7446B60B4D31}"/>
              </a:ext>
            </a:extLst>
          </p:cNvPr>
          <p:cNvCxnSpPr>
            <a:cxnSpLocks/>
          </p:cNvCxnSpPr>
          <p:nvPr/>
        </p:nvCxnSpPr>
        <p:spPr>
          <a:xfrm rot="10800000">
            <a:off x="8112643" y="4093535"/>
            <a:ext cx="882271" cy="27610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2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4ACD-064C-5A27-D777-33365209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752E-130A-3C0D-C195-487DDAA4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-378587"/>
            <a:ext cx="6172200" cy="1249680"/>
          </a:xfrm>
        </p:spPr>
        <p:txBody>
          <a:bodyPr/>
          <a:lstStyle/>
          <a:p>
            <a:r>
              <a:rPr lang="en-US" dirty="0"/>
              <a:t>SCREEN SHOTS: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B8-596A-864C-D4DA-BC5E3F34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FD59C-F161-6DC3-92BA-044F0D4B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083" y="1256983"/>
            <a:ext cx="10211597" cy="4611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FF575-93B6-8BEF-1545-FE1672C6571A}"/>
              </a:ext>
            </a:extLst>
          </p:cNvPr>
          <p:cNvSpPr txBox="1"/>
          <p:nvPr/>
        </p:nvSpPr>
        <p:spPr>
          <a:xfrm>
            <a:off x="7732644" y="518787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VIEWER DASHBOARD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E88FB2-2AE2-07C9-B8FF-34369154D87B}"/>
              </a:ext>
            </a:extLst>
          </p:cNvPr>
          <p:cNvSpPr/>
          <p:nvPr/>
        </p:nvSpPr>
        <p:spPr>
          <a:xfrm>
            <a:off x="7593496" y="246253"/>
            <a:ext cx="2802834" cy="914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3FCCB258-6277-098A-68C0-6908AC9AFF0A}"/>
              </a:ext>
            </a:extLst>
          </p:cNvPr>
          <p:cNvSpPr/>
          <p:nvPr/>
        </p:nvSpPr>
        <p:spPr>
          <a:xfrm rot="4639330">
            <a:off x="9588626" y="169800"/>
            <a:ext cx="1868258" cy="2406148"/>
          </a:xfrm>
          <a:prstGeom prst="circular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DAC3F6-D1C9-0AA0-2313-CF6C17B7447F}"/>
              </a:ext>
            </a:extLst>
          </p:cNvPr>
          <p:cNvSpPr/>
          <p:nvPr/>
        </p:nvSpPr>
        <p:spPr>
          <a:xfrm>
            <a:off x="-124735" y="1709224"/>
            <a:ext cx="2644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BOOK A CINEMA SEAT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0F4E3-EAC9-D2C3-45F2-C1AFDF93C086}"/>
              </a:ext>
            </a:extLst>
          </p:cNvPr>
          <p:cNvSpPr/>
          <p:nvPr/>
        </p:nvSpPr>
        <p:spPr>
          <a:xfrm>
            <a:off x="8207502" y="3892588"/>
            <a:ext cx="380010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i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VISIT THE WEBSITE and VIEW MOVIES OPTION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E511F58-75C1-2987-BAC8-514BA24B4E82}"/>
              </a:ext>
            </a:extLst>
          </p:cNvPr>
          <p:cNvCxnSpPr>
            <a:cxnSpLocks/>
          </p:cNvCxnSpPr>
          <p:nvPr/>
        </p:nvCxnSpPr>
        <p:spPr>
          <a:xfrm>
            <a:off x="1344642" y="2572583"/>
            <a:ext cx="1174623" cy="13999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279586C-5A65-7508-7DE6-4353BDE7F2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62638" y="4848449"/>
            <a:ext cx="2621606" cy="14043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13724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1_TF16411248_Win32" id="{BA0B8D66-D66B-439B-A16C-724358E95992}" vid="{8BEFACD3-E35A-44FD-B3EA-29D825D78F8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{90AC53F8-B50B-4120-94E2-724F4FE0E2DD}tf16411248_win32</Template>
  <TotalTime>0</TotalTime>
  <Words>374</Words>
  <Application>Microsoft Office PowerPoint</Application>
  <PresentationFormat>Widescreen</PresentationFormat>
  <Paragraphs>81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 Light</vt:lpstr>
      <vt:lpstr>Calibri</vt:lpstr>
      <vt:lpstr>Posterama</vt:lpstr>
      <vt:lpstr>Wingdings</vt:lpstr>
      <vt:lpstr>Benutzerdefiniert</vt:lpstr>
      <vt:lpstr>MOVIE MANAGEMENT SYSTEM</vt:lpstr>
      <vt:lpstr>introDUCTION</vt:lpstr>
      <vt:lpstr>Motivation</vt:lpstr>
      <vt:lpstr>Technology Stack</vt:lpstr>
      <vt:lpstr>SCREEN SHOTS:</vt:lpstr>
      <vt:lpstr>SCREEN SHOTS:</vt:lpstr>
      <vt:lpstr>SCREEN SHOTS:</vt:lpstr>
      <vt:lpstr>SCREEN SHOTS:</vt:lpstr>
      <vt:lpstr>SCREEN SHOTS:</vt:lpstr>
      <vt:lpstr>SCREEN SHOTS:</vt:lpstr>
      <vt:lpstr>Team Contribution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amen rizvi</dc:creator>
  <cp:lastModifiedBy>amen rizvi</cp:lastModifiedBy>
  <cp:revision>2</cp:revision>
  <dcterms:created xsi:type="dcterms:W3CDTF">2025-06-10T11:13:31Z</dcterms:created>
  <dcterms:modified xsi:type="dcterms:W3CDTF">2025-06-10T20:19:57Z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